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20"/>
  </p:notesMasterIdLst>
  <p:handoutMasterIdLst>
    <p:handoutMasterId r:id="rId21"/>
  </p:handout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  <p:sldId id="310" r:id="rId9"/>
    <p:sldId id="271" r:id="rId10"/>
    <p:sldId id="311" r:id="rId11"/>
    <p:sldId id="312" r:id="rId12"/>
    <p:sldId id="275" r:id="rId13"/>
    <p:sldId id="313" r:id="rId14"/>
    <p:sldId id="285" r:id="rId15"/>
    <p:sldId id="314" r:id="rId16"/>
    <p:sldId id="277" r:id="rId17"/>
    <p:sldId id="279" r:id="rId18"/>
    <p:sldId id="280" r:id="rId19"/>
  </p:sldIdLst>
  <p:sldSz cx="9144000" cy="6858000" type="screen4x3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Blac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Black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925" autoAdjust="0"/>
    <p:restoredTop sz="93891" autoAdjust="0"/>
  </p:normalViewPr>
  <p:slideViewPr>
    <p:cSldViewPr>
      <p:cViewPr>
        <p:scale>
          <a:sx n="75" d="100"/>
          <a:sy n="75" d="100"/>
        </p:scale>
        <p:origin x="816" y="-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32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77B0D620-6CBF-47E0-BB27-2416685B974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23427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29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4615E79E-8B1E-4998-9ECA-A0F9D9C0C3A3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037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87D71AFE-8659-424B-8F17-3BB66A89959C}" type="slidenum">
              <a:rPr lang="fr-FR">
                <a:latin typeface="Arial" charset="0"/>
              </a:rPr>
              <a:pPr eaLnBrk="1" hangingPunct="1"/>
              <a:t>1</a:t>
            </a:fld>
            <a:endParaRPr lang="fr-FR">
              <a:latin typeface="Arial" charset="0"/>
            </a:endParaRPr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ACD753A-53C3-47DC-91FE-D9390A62FBCC}" type="slidenum">
              <a:rPr lang="fr-FR">
                <a:latin typeface="Arial" charset="0"/>
              </a:rPr>
              <a:pPr eaLnBrk="1" hangingPunct="1"/>
              <a:t>10</a:t>
            </a:fld>
            <a:endParaRPr lang="fr-FR">
              <a:latin typeface="Arial" charset="0"/>
            </a:endParaRPr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85F0929E-DEA7-43F1-979D-5F16CB63ADF3}" type="slidenum">
              <a:rPr lang="fr-FR">
                <a:latin typeface="Arial" charset="0"/>
              </a:rPr>
              <a:pPr eaLnBrk="1" hangingPunct="1"/>
              <a:t>11</a:t>
            </a:fld>
            <a:endParaRPr lang="fr-FR">
              <a:latin typeface="Arial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D04EDAD0-E14E-48B7-8E99-0F89CC1B2111}" type="slidenum">
              <a:rPr lang="fr-FR">
                <a:latin typeface="Arial" charset="0"/>
              </a:rPr>
              <a:pPr eaLnBrk="1" hangingPunct="1"/>
              <a:t>12</a:t>
            </a:fld>
            <a:endParaRPr lang="fr-FR">
              <a:latin typeface="Arial" charset="0"/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BEDAE1B-7FE0-40BE-A2BC-896BA04B32A2}" type="slidenum">
              <a:rPr lang="fr-FR">
                <a:latin typeface="Arial" charset="0"/>
              </a:rPr>
              <a:pPr eaLnBrk="1" hangingPunct="1"/>
              <a:t>13</a:t>
            </a:fld>
            <a:endParaRPr lang="fr-FR">
              <a:latin typeface="Arial" charset="0"/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1649162-0880-4017-8A5F-3A73C1E3F85C}" type="slidenum">
              <a:rPr lang="fr-FR">
                <a:latin typeface="Arial" charset="0"/>
              </a:rPr>
              <a:pPr eaLnBrk="1" hangingPunct="1"/>
              <a:t>14</a:t>
            </a:fld>
            <a:endParaRPr lang="fr-FR">
              <a:latin typeface="Arial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BDAAB94B-A82F-4400-96BE-EC22A71B52FD}" type="slidenum">
              <a:rPr lang="fr-FR">
                <a:latin typeface="Arial" charset="0"/>
              </a:rPr>
              <a:pPr eaLnBrk="1" hangingPunct="1"/>
              <a:t>15</a:t>
            </a:fld>
            <a:endParaRPr lang="fr-FR">
              <a:latin typeface="Arial" charset="0"/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AFD2E7EA-52E2-4E46-AD5F-73E488C2F8D0}" type="slidenum">
              <a:rPr lang="fr-FR">
                <a:latin typeface="Arial" charset="0"/>
              </a:rPr>
              <a:pPr eaLnBrk="1" hangingPunct="1"/>
              <a:t>16</a:t>
            </a:fld>
            <a:endParaRPr lang="fr-FR">
              <a:latin typeface="Arial" charset="0"/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C02F1080-6769-4C0B-8A35-047187E68F33}" type="slidenum">
              <a:rPr lang="fr-FR">
                <a:latin typeface="Arial" charset="0"/>
              </a:rPr>
              <a:pPr eaLnBrk="1" hangingPunct="1"/>
              <a:t>17</a:t>
            </a:fld>
            <a:endParaRPr lang="fr-FR">
              <a:latin typeface="Arial" charset="0"/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A968A6F-8AAF-4264-9031-C24B0A515AFF}" type="slidenum">
              <a:rPr lang="fr-FR">
                <a:latin typeface="Arial" charset="0"/>
              </a:rPr>
              <a:pPr eaLnBrk="1" hangingPunct="1"/>
              <a:t>18</a:t>
            </a:fld>
            <a:endParaRPr lang="fr-FR">
              <a:latin typeface="Arial" charset="0"/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EA87D5F6-BDDF-4528-A8FC-DDB57929761C}" type="slidenum">
              <a:rPr lang="fr-FR">
                <a:latin typeface="Arial" charset="0"/>
              </a:rPr>
              <a:pPr eaLnBrk="1" hangingPunct="1"/>
              <a:t>2</a:t>
            </a:fld>
            <a:endParaRPr lang="fr-FR">
              <a:latin typeface="Arial" charset="0"/>
            </a:endParaRPr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00C66DD2-3D21-4E1B-9896-47092E05C806}" type="slidenum">
              <a:rPr lang="fr-FR">
                <a:latin typeface="Arial" charset="0"/>
              </a:rPr>
              <a:pPr eaLnBrk="1" hangingPunct="1"/>
              <a:t>3</a:t>
            </a:fld>
            <a:endParaRPr lang="fr-FR">
              <a:latin typeface="Arial" charset="0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776E1EAD-8AB3-4A43-AE6A-FAE0FA0B434F}" type="slidenum">
              <a:rPr lang="fr-FR">
                <a:latin typeface="Arial" charset="0"/>
              </a:rPr>
              <a:pPr eaLnBrk="1" hangingPunct="1"/>
              <a:t>4</a:t>
            </a:fld>
            <a:endParaRPr lang="fr-FR">
              <a:latin typeface="Arial" charset="0"/>
            </a:endParaRPr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B796227B-38AD-4EDE-B64B-EEEB45D878A3}" type="slidenum">
              <a:rPr lang="fr-FR">
                <a:latin typeface="Arial" charset="0"/>
              </a:rPr>
              <a:pPr eaLnBrk="1" hangingPunct="1"/>
              <a:t>5</a:t>
            </a:fld>
            <a:endParaRPr lang="fr-FR">
              <a:latin typeface="Arial" charset="0"/>
            </a:endParaRPr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54ED6EC4-4313-479A-AD98-68315B46E60F}" type="slidenum">
              <a:rPr lang="fr-FR">
                <a:latin typeface="Arial" charset="0"/>
              </a:rPr>
              <a:pPr eaLnBrk="1" hangingPunct="1"/>
              <a:t>6</a:t>
            </a:fld>
            <a:endParaRPr lang="fr-FR">
              <a:latin typeface="Arial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DC155113-11CA-4434-8643-96ED51DB6BF4}" type="slidenum">
              <a:rPr lang="fr-FR">
                <a:latin typeface="Arial" charset="0"/>
              </a:rPr>
              <a:pPr eaLnBrk="1" hangingPunct="1"/>
              <a:t>7</a:t>
            </a:fld>
            <a:endParaRPr lang="fr-FR">
              <a:latin typeface="Arial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08003E56-E401-4081-9C65-7958722207F8}" type="slidenum">
              <a:rPr lang="fr-FR">
                <a:latin typeface="Arial" charset="0"/>
              </a:rPr>
              <a:pPr eaLnBrk="1" hangingPunct="1"/>
              <a:t>8</a:t>
            </a:fld>
            <a:endParaRPr lang="fr-FR">
              <a:latin typeface="Arial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 Black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Black" pitchFamily="34" charset="0"/>
              </a:defRPr>
            </a:lvl9pPr>
          </a:lstStyle>
          <a:p>
            <a:pPr eaLnBrk="1" hangingPunct="1"/>
            <a:fld id="{33F68C2B-D30C-472E-AD69-E7C893BE1A19}" type="slidenum">
              <a:rPr lang="fr-FR">
                <a:latin typeface="Arial" charset="0"/>
              </a:rPr>
              <a:pPr eaLnBrk="1" hangingPunct="1"/>
              <a:t>9</a:t>
            </a:fld>
            <a:endParaRPr lang="fr-FR">
              <a:latin typeface="Arial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Relationship Id="rId3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pic>
        <p:nvPicPr>
          <p:cNvPr id="7" name="Picture 2" descr="http://www.geo.fr/var/geo/storage/images/media/images/rubrique-environnement/la-france-nature/geo374-provence/portraits-france-nature-provence/noyer-dans-un-champ-de-lavande-en-provence/658639-1-fre-FR/noyer-dans-un-champ-de-lavande-en-provence_620x46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072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515100" cy="685800"/>
          </a:xfrm>
        </p:spPr>
        <p:txBody>
          <a:bodyPr anchor="ctr"/>
          <a:lstStyle>
            <a:lvl1pPr marL="0" indent="0" algn="l">
              <a:buNone/>
              <a:defRPr sz="28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Rectangle 9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2" name="Rectangle 11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3832AA0-1DC9-47F2-95E4-F432649A809C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9055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3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2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ECB351-4C59-42DE-81BE-8A4C9DDFCD3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071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 smtClean="0"/>
            </a:lvl1pPr>
          </a:lstStyle>
          <a:p>
            <a:pPr>
              <a:defRPr/>
            </a:pPr>
            <a:fld id="{DAB80D99-2FA3-46EA-9960-1C3D6820549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9" name="Rectangle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0990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4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"/>
          <p:cNvSpPr>
            <a:spLocks noGrp="1"/>
          </p:cNvSpPr>
          <p:nvPr>
            <p:ph type="ftr" sz="quarter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2192F-B595-4D80-9435-283F8C1ECF05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541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3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Espace réservé du texte 15"/>
          <p:cNvSpPr>
            <a:spLocks noGrp="1"/>
          </p:cNvSpPr>
          <p:nvPr>
            <p:ph type="body" sz="quarter" idx="18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9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2"/>
          <p:cNvSpPr>
            <a:spLocks noGrp="1"/>
          </p:cNvSpPr>
          <p:nvPr>
            <p:ph type="ftr" sz="quarter" idx="2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4A2940-ED0A-4790-9312-E04E8B6EAA4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415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2"/>
          <p:cNvSpPr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6E2EC-97D2-40DB-BCB2-4FB799823560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36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0FAD786-BD76-4E4C-A63E-E9CA0B7B299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8784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3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2"/>
          <p:cNvSpPr>
            <a:spLocks noGrp="1"/>
          </p:cNvSpPr>
          <p:nvPr>
            <p:ph type="ftr" sz="quarter" idx="15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85428-3980-4D4D-9123-B3EC11B7136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6595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44638" y="4654550"/>
            <a:ext cx="7589837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524000" y="0"/>
            <a:ext cx="7620000" cy="4648200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600200" y="4724400"/>
            <a:ext cx="7315200" cy="6096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Rectangle 8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/>
          <a:lstStyle>
            <a:lvl1pPr>
              <a:defRPr sz="2800" smtClean="0"/>
            </a:lvl1pPr>
          </a:lstStyle>
          <a:p>
            <a:pPr>
              <a:defRPr/>
            </a:pPr>
            <a:fld id="{62AD9D4E-F3BC-4EBC-88D8-0BD12B4526F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11" name="Rectangle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3285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Rectangle 2"/>
          <p:cNvSpPr>
            <a:spLocks noGrp="1"/>
          </p:cNvSpPr>
          <p:nvPr>
            <p:ph type="ftr" sz="quarter" idx="3"/>
          </p:nvPr>
        </p:nvSpPr>
        <p:spPr bwMode="auto">
          <a:xfrm>
            <a:off x="609600" y="6248400"/>
            <a:ext cx="542131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400" b="1" smtClean="0">
                <a:solidFill>
                  <a:srgbClr val="FFFFFF"/>
                </a:solidFill>
                <a:latin typeface="Tw Cen MT" pitchFamily="34" charset="0"/>
              </a:defRPr>
            </a:lvl1pPr>
          </a:lstStyle>
          <a:p>
            <a:pPr>
              <a:defRPr/>
            </a:pPr>
            <a:fld id="{4BB0B7C8-A73F-4BF2-8B65-A20B0F35196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7" r:id="rId2"/>
    <p:sldLayoutId id="2147483683" r:id="rId3"/>
    <p:sldLayoutId id="2147483678" r:id="rId4"/>
    <p:sldLayoutId id="2147483679" r:id="rId5"/>
    <p:sldLayoutId id="2147483680" r:id="rId6"/>
    <p:sldLayoutId id="2147483684" r:id="rId7"/>
    <p:sldLayoutId id="2147483681" r:id="rId8"/>
    <p:sldLayoutId id="2147483685" r:id="rId9"/>
  </p:sldLayoutIdLst>
  <p:txStyles>
    <p:titleStyle>
      <a:lvl1pPr marL="342900" indent="-342900" algn="l" defTabSz="-13873163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marL="342900" indent="-342900" algn="l" defTabSz="-13873163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8001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12573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7145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2171700" indent="-342900" algn="l" defTabSz="-13873163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42900" indent="-342900" algn="l" defTabSz="-13873163" rtl="0" fontAlgn="base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-13873163" rtl="0" fontAlgn="base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-13873163" rtl="0" fontAlgn="base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-13873163" rtl="0" fontAlgn="base">
        <a:spcBef>
          <a:spcPts val="400"/>
        </a:spcBef>
        <a:spcAft>
          <a:spcPct val="0"/>
        </a:spcAft>
        <a:buClr>
          <a:srgbClr val="B7785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-13873163" rtl="0" fontAlgn="base">
        <a:spcBef>
          <a:spcPts val="400"/>
        </a:spcBef>
        <a:spcAft>
          <a:spcPct val="0"/>
        </a:spcAft>
        <a:buClr>
          <a:srgbClr val="776A5B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4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marL="0" indent="0"/>
            <a:endParaRPr lang="en-US" cap="none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362200" y="6049963"/>
            <a:ext cx="6515100" cy="685800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en-US" dirty="0" err="1" smtClean="0"/>
              <a:t>Unité</a:t>
            </a:r>
            <a:r>
              <a:rPr lang="en-US" dirty="0" smtClean="0"/>
              <a:t> 3 </a:t>
            </a:r>
            <a:r>
              <a:rPr lang="en-US" dirty="0"/>
              <a:t>– </a:t>
            </a:r>
            <a:r>
              <a:rPr lang="en-US" dirty="0" smtClean="0"/>
              <a:t>How Sweet Home </a:t>
            </a:r>
            <a:endParaRPr lang="en-US" dirty="0"/>
          </a:p>
          <a:p>
            <a:pPr>
              <a:defRPr/>
            </a:pPr>
            <a:r>
              <a:rPr lang="en-US" dirty="0" smtClean="0"/>
              <a:t>Les </a:t>
            </a:r>
            <a:r>
              <a:rPr lang="en-US" dirty="0" err="1" smtClean="0"/>
              <a:t>vacances</a:t>
            </a:r>
            <a:r>
              <a:rPr lang="en-US" dirty="0" smtClean="0"/>
              <a:t> de Monsieur Ours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981200"/>
            <a:ext cx="75438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err="1" smtClean="0"/>
              <a:t>Alors</a:t>
            </a:r>
            <a:r>
              <a:rPr lang="en-US" sz="2400" dirty="0" smtClean="0"/>
              <a:t>,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b="1" dirty="0" err="1" smtClean="0"/>
              <a:t>est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entré</a:t>
            </a:r>
            <a:r>
              <a:rPr lang="en-US" sz="2400" b="1" dirty="0" smtClean="0"/>
              <a:t> </a:t>
            </a:r>
            <a:r>
              <a:rPr lang="en-US" sz="2400" dirty="0" smtClean="0"/>
              <a:t>au </a:t>
            </a:r>
            <a:r>
              <a:rPr lang="en-US" sz="2400" dirty="0" err="1" smtClean="0"/>
              <a:t>Palais</a:t>
            </a:r>
            <a:r>
              <a:rPr lang="en-US" sz="2400" dirty="0" smtClean="0"/>
              <a:t> des </a:t>
            </a:r>
            <a:r>
              <a:rPr lang="en-US" sz="2400" dirty="0" err="1" smtClean="0"/>
              <a:t>Papes</a:t>
            </a:r>
            <a:r>
              <a:rPr lang="en-US" sz="2400" dirty="0" smtClean="0"/>
              <a:t>.</a:t>
            </a:r>
            <a:endParaRPr lang="fr-FR" sz="2400" dirty="0" smtClean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19400" y="44958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3000" fill="hold"/>
                                        <p:tgtEl>
                                          <p:spTgt spid="101382"/>
                                        </p:tgtEl>
                                      </p:cBhvr>
                                      <p:by x="5000" y="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5 0.12407 C 0.01823 0.10139 0.02604 0.10972 0.04306 0.11296 C 0.05261 0.10023 0.05764 0.09514 0.07084 0.09074 C 0.07917 0.0919 0.08837 0.08935 0.09584 0.09444 C 0.09966 0.09676 0.09497 0.10764 0.09861 0.10926 C 0.10174 0.11065 0.10157 0.10092 0.10417 0.09815 C 0.10643 0.0956 0.10973 0.0956 0.1125 0.09444 C 0.11528 0.0956 0.11858 0.0956 0.12084 0.09815 C 0.12344 0.10092 0.12309 0.10926 0.12639 0.10926 C 0.12934 0.10926 0.12761 0.10139 0.12917 0.09815 C 0.13143 0.09375 0.1342 0.09004 0.1375 0.08703 C 0.13993 0.08495 0.15539 0.08009 0.15695 0.07963 C 0.16441 0.08078 0.17205 0.08078 0.17917 0.08333 C 0.18247 0.08449 0.18386 0.09028 0.1875 0.09074 C 0.19618 0.09213 0.21216 0.08241 0.22084 0.07963 C 0.2283 0.08078 0.23611 0.07963 0.24306 0.08333 C 0.24618 0.08495 0.24532 0.09444 0.24861 0.09444 C 0.25261 0.09444 0.254 0.08657 0.25695 0.08333 C 0.26407 0.07546 0.26528 0.07592 0.27361 0.07222 C 0.27917 0.07338 0.28525 0.07245 0.29028 0.07592 C 0.29323 0.07801 0.29271 0.08541 0.29584 0.08703 C 0.29861 0.08842 0.30157 0.08518 0.30417 0.08333 C 0.3257 0.06898 0.29983 0.08148 0.32084 0.07222 C 0.3375 0.07592 0.34236 0.07616 0.35139 0.09444 C 0.35382 0.09074 0.35625 0.08657 0.35973 0.08333 C 0.36493 0.07778 0.37639 0.06852 0.37639 0.06875 C 0.38195 0.06967 0.3875 0.07222 0.39306 0.07222 C 0.40295 0.07222 0.40226 0.06412 0.40973 0.05741 C 0.41216 0.05532 0.42761 0.05046 0.42917 0.05 C 0.4375 0.05116 0.44636 0.04953 0.45417 0.0537 C 0.45695 0.05509 0.45417 0.06389 0.45695 0.06481 C 0.46025 0.06597 0.46233 0.05949 0.46528 0.05741 C 0.46927 0.05486 0.48108 0.05116 0.48473 0.05 C 0.49306 0.05116 0.50139 0.05555 0.50973 0.0537 C 0.51355 0.05278 0.51476 0.0456 0.51806 0.04259 C 0.52049 0.04051 0.52361 0.04004 0.52639 0.03889 C 0.53559 0.04004 0.54497 0.04328 0.55417 0.04259 C 0.56007 0.04213 0.57084 0.03518 0.57084 0.03541 C 0.57917 0.03634 0.5875 0.04051 0.59584 0.03889 C 0.60035 0.03796 0.60278 0.03055 0.60695 0.02778 C 0.61042 0.02546 0.61441 0.02523 0.61806 0.02407 C 0.62361 0.02523 0.62917 0.0287 0.63473 0.02778 C 0.63802 0.02731 0.63993 0.02222 0.64306 0.02037 C 0.64653 0.01828 0.65052 0.01782 0.65417 0.01666 C 0.66233 0.02037 0.67535 0.02268 0.68195 0.03148 " pathEditMode="relative" rAng="0" ptsTypes="ffffffffffffffffffffffffffffffffffffffffffffA">
                                      <p:cBhvr>
                                        <p:cTn id="14" dur="3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72" y="-5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209800"/>
            <a:ext cx="75438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defRPr/>
            </a:pPr>
            <a:r>
              <a:rPr lang="en-US" sz="2400" dirty="0" smtClean="0"/>
              <a:t>Après </a:t>
            </a:r>
            <a:r>
              <a:rPr lang="en-US" sz="2400" dirty="0" err="1" smtClean="0"/>
              <a:t>une</a:t>
            </a:r>
            <a:r>
              <a:rPr lang="en-US" sz="2400" dirty="0" smtClean="0"/>
              <a:t> </a:t>
            </a:r>
            <a:r>
              <a:rPr lang="en-US" sz="2400" dirty="0" err="1" smtClean="0"/>
              <a:t>heure</a:t>
            </a:r>
            <a:r>
              <a:rPr lang="en-US" sz="2400" dirty="0" smtClean="0"/>
              <a:t>,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b="1" dirty="0" err="1" smtClean="0"/>
              <a:t>est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parti</a:t>
            </a:r>
            <a:r>
              <a:rPr lang="en-US" sz="2400" b="1" dirty="0" smtClean="0"/>
              <a:t> </a:t>
            </a:r>
            <a:r>
              <a:rPr lang="en-US" sz="2400" dirty="0" smtClean="0"/>
              <a:t>pour </a:t>
            </a:r>
            <a:r>
              <a:rPr lang="en-US" sz="2400" dirty="0" err="1" smtClean="0"/>
              <a:t>déjeuner</a:t>
            </a:r>
            <a:r>
              <a:rPr lang="en-US" sz="2400" dirty="0" smtClean="0"/>
              <a:t> en </a:t>
            </a:r>
            <a:r>
              <a:rPr lang="en-US" sz="2400" dirty="0" err="1" smtClean="0"/>
              <a:t>ville</a:t>
            </a:r>
            <a:r>
              <a:rPr lang="en-US" sz="2400" dirty="0" smtClean="0"/>
              <a:t>.</a:t>
            </a:r>
          </a:p>
          <a:p>
            <a:pPr>
              <a:lnSpc>
                <a:spcPct val="80000"/>
              </a:lnSpc>
              <a:defRPr/>
            </a:pPr>
            <a:r>
              <a:rPr lang="en-US" sz="2400" dirty="0" err="1" smtClean="0"/>
              <a:t>Mais</a:t>
            </a:r>
            <a:r>
              <a:rPr lang="en-US" sz="2400" dirty="0" smtClean="0"/>
              <a:t> </a:t>
            </a:r>
            <a:r>
              <a:rPr lang="en-US" sz="2400" dirty="0" err="1" smtClean="0"/>
              <a:t>il</a:t>
            </a:r>
            <a:r>
              <a:rPr lang="en-US" sz="2400" dirty="0" smtClean="0"/>
              <a:t> </a:t>
            </a:r>
            <a:r>
              <a:rPr lang="en-US" sz="2400" b="1" dirty="0" err="1" smtClean="0"/>
              <a:t>est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revenu</a:t>
            </a:r>
            <a:r>
              <a:rPr lang="en-US" sz="2400" b="1" dirty="0" smtClean="0"/>
              <a:t> </a:t>
            </a:r>
            <a:r>
              <a:rPr lang="en-US" sz="2400" dirty="0" smtClean="0"/>
              <a:t>après pour </a:t>
            </a:r>
            <a:r>
              <a:rPr lang="en-US" sz="2400" dirty="0" err="1" smtClean="0"/>
              <a:t>monter</a:t>
            </a:r>
            <a:r>
              <a:rPr lang="en-US" sz="2400" dirty="0" smtClean="0"/>
              <a:t> </a:t>
            </a:r>
            <a:r>
              <a:rPr lang="en-US" sz="2400" dirty="0" err="1" smtClean="0"/>
              <a:t>dans</a:t>
            </a:r>
            <a:r>
              <a:rPr lang="en-US" sz="2400" dirty="0" smtClean="0"/>
              <a:t> la tour.</a:t>
            </a:r>
            <a:endParaRPr lang="fr-FR" sz="2400" dirty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19800"/>
            <a:ext cx="2286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13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3000" fill="hold"/>
                                        <p:tgtEl>
                                          <p:spTgt spid="101382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C 0.00642 0.00116 0.01354 0.00024 0.01944 0.00371 C 0.04097 0.01644 0.0085 0.01343 0.02777 0.02963 C 0.03333 0.03426 0.0408 0.03218 0.04722 0.03334 C 0.0526 0.0625 0.04427 0.03704 0.06666 0.05186 C 0.09201 0.06875 0.05521 0.05649 0.075 0.07408 C 0.07899 0.07755 0.0842 0.07662 0.08889 0.07778 C 0.08975 0.08149 0.08871 0.08889 0.09166 0.08889 C 0.09566 0.08889 0.09652 0.08033 0.1 0.07778 C 0.1059 0.07338 0.11302 0.07315 0.11944 0.07037 C 0.12691 0.07153 0.13489 0.07014 0.14166 0.07408 C 0.14427 0.0757 0.14166 0.0838 0.14444 0.08519 C 0.15225 0.08936 0.16111 0.08774 0.16944 0.08889 C 0.18698 0.1044 0.16771 0.09213 0.18889 0.08889 C 0.19357 0.0882 0.19809 0.09144 0.20277 0.0926 C 0.20833 0.11459 0.20121 0.09815 0.21389 0.0963 C 0.21944 0.09537 0.225 0.09885 0.23055 0.1 C 0.23715 0.09792 0.24323 0.0926 0.25 0.0926 C 0.25573 0.0926 0.2625 0.1 0.26666 0.10371 C 0.26944 0.10116 0.27187 0.09815 0.275 0.0963 C 0.28038 0.09306 0.29166 0.08889 0.29166 0.08889 C 0.29722 0.09005 0.30347 0.08889 0.30833 0.0926 C 0.31093 0.09445 0.30833 0.10232 0.31111 0.10371 C 0.31267 0.10463 0.32812 0.09746 0.33055 0.0963 C 0.3467 0.11065 0.33021 0.1 0.35 0.1 C 0.35659 0.1 0.36302 0.10255 0.36944 0.10371 C 0.40104 0.09537 0.38802 0.09931 0.40833 0.0926 C 0.4335 0.10093 0.40243 0.0926 0.43889 0.0926 C 0.44357 0.0926 0.44809 0.09514 0.45277 0.0963 C 0.45555 0.09885 0.45781 0.10301 0.46111 0.10371 C 0.46406 0.1044 0.46649 0.1 0.46944 0.1 C 0.47239 0.1 0.475 0.10255 0.47777 0.10371 C 0.49913 0.09792 0.50156 0.09607 0.525 0.1 C 0.54496 0.1088 0.51996 0.1 0.54444 0.1 C 0.55833 0.1 0.57222 0.10255 0.58611 0.10371 C 0.58802 0.10741 0.58871 0.1125 0.59166 0.11482 C 0.59826 0.11991 0.60659 0.11899 0.61389 0.12223 C 0.61302 0.11736 0.61354 0.11135 0.61111 0.10741 C 0.60503 0.09746 0.59896 0.10718 0.59444 0.11111 C 0.58142 0.08519 0.58889 0.09375 0.575 0.08149 C 0.57222 0.08264 0.56927 0.08334 0.56666 0.08519 C 0.56371 0.08727 0.56163 0.0926 0.55833 0.0926 C 0.55503 0.0926 0.55277 0.08774 0.55 0.08519 C 0.54218 0.06968 0.54132 0.06806 0.52777 0.07408 C 0.525 0.07292 0.5217 0.07292 0.51944 0.07037 C 0.50156 0.05116 0.52656 0.06482 0.50555 0.05556 C 0.49184 0.0676 0.4868 0.06644 0.47777 0.04815 C 0.46024 0.0507 0.44948 0.05394 0.43333 0.05926 C 0.42777 0.05672 0.42222 0.04931 0.41666 0.05186 C 0.39548 0.06135 0.40573 0.05764 0.38611 0.06297 C 0.37517 0.07269 0.37378 0.07593 0.36111 0.07037 C 0.35364 0.07153 0.34618 0.07223 0.33889 0.07408 C 0.33593 0.07477 0.3335 0.07848 0.33055 0.07778 C 0.32586 0.07686 0.31632 0.0625 0.31389 0.05926 C 0.29861 0.06436 0.29531 0.06644 0.28611 0.04815 C 0.28246 0.04931 0.27847 0.04977 0.275 0.05186 C 0.27187 0.05371 0.26996 0.05926 0.26666 0.05926 C 0.26336 0.05926 0.26111 0.0544 0.25833 0.05186 C 0.25104 0.05579 0.24409 0.06297 0.23611 0.06297 C 0.23264 0.06297 0.22066 0.05741 0.21666 0.05556 C 0.21111 0.05811 0.20416 0.05741 0.2 0.06297 C 0.18923 0.07732 0.19496 0.07107 0.18316 0.08149 C 0.17777 0.07662 0.17222 0.07153 0.16666 0.06667 C 0.16423 0.06459 0.16632 0.05764 0.16389 0.05556 C 0.15989 0.05209 0.15468 0.05301 0.15 0.05186 C 0.14722 0.04931 0.14496 0.04514 0.14166 0.04445 C 0.13871 0.04375 0.13611 0.04699 0.13333 0.04815 C 0.10885 0.05741 0.13385 0.04676 0.11389 0.05556 C 0.09114 0.04537 0.12066 0.05533 0.09722 0.05926 C 0.09253 0.05996 0.08802 0.05672 0.08333 0.05556 C 0.04566 0.03056 0.02343 0.06366 -0.00834 0.07778 C -0.02622 0.06204 -0.00539 0.07686 -0.03611 0.07408 C -0.04375 0.07338 -0.0507 0.06736 -0.05834 0.06667 C -0.07136 0.06551 -0.0842 0.06412 -0.09723 0.06297 C -0.10816 0.05811 -0.11962 0.05672 -0.13056 0.05186 C -0.13889 0.05301 -0.14723 0.05556 -0.15556 0.05556 C -0.16823 0.05556 -0.16632 0.05024 -0.175 0.04074 C -0.18212 0.03287 -0.18334 0.03334 -0.19167 0.02963 C -0.2007 0.04746 -0.20052 0.04977 -0.21667 0.04445 C -0.23212 0.03056 -0.24271 0.03542 -0.25278 0.05556 C -0.26337 0.05209 -0.27032 0.04537 -0.28056 0.04074 C -0.28907 0.0426 -0.29705 0.0463 -0.30556 0.04815 C -0.31389 0.05 -0.33056 0.05186 -0.33056 0.05186 " pathEditMode="relative" ptsTypes="ffffffffffffffffffffffffffffffffffffffffffffffffffffffffffffffffffffffffffffffffffA">
                                      <p:cBhvr>
                                        <p:cTn id="22" dur="5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pic>
        <p:nvPicPr>
          <p:cNvPr id="109573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71600" y="58674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105400" y="1524000"/>
            <a:ext cx="4038600" cy="2590800"/>
          </a:xfrm>
          <a:solidFill>
            <a:schemeClr val="bg1"/>
          </a:solidFill>
        </p:spPr>
        <p:txBody>
          <a:bodyPr/>
          <a:lstStyle/>
          <a:p>
            <a:r>
              <a:rPr lang="fr-FR" sz="4000" dirty="0" smtClean="0"/>
              <a:t>Il </a:t>
            </a:r>
            <a:r>
              <a:rPr lang="fr-FR" sz="4000" b="1" dirty="0" smtClean="0"/>
              <a:t>est monté </a:t>
            </a:r>
            <a:r>
              <a:rPr lang="fr-FR" sz="4000" dirty="0" smtClean="0"/>
              <a:t>dans la tour pour </a:t>
            </a:r>
            <a:r>
              <a:rPr lang="fr-FR" sz="4000" dirty="0" smtClean="0"/>
              <a:t>mieux voir la </a:t>
            </a:r>
            <a:r>
              <a:rPr lang="fr-FR" sz="4000" dirty="0" smtClean="0"/>
              <a:t>ville.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6.2963E-6 C 0.01267 -0.02547 0.00486 -0.01945 0.01945 -0.02593 C 0.02309 -0.02477 0.02761 -0.02547 0.03056 -0.02223 C 0.03281 -0.01968 0.03038 -0.01112 0.03333 -0.01112 C 0.03663 -0.01112 0.03629 -0.01945 0.03889 -0.02223 C 0.04115 -0.02477 0.04445 -0.02431 0.04722 -0.02593 C 0.05104 -0.02802 0.05469 -0.03079 0.05833 -0.03334 C 0.06198 -0.03218 0.06701 -0.03357 0.06945 -0.02964 C 0.07326 -0.02362 0.075 -0.00741 0.075 -0.00741 C 0.08142 -0.02038 0.08594 -0.02825 0.09722 -0.03334 C 0.10191 -0.03218 0.10677 -0.03264 0.11111 -0.02964 C 0.11389 -0.02755 0.12153 -0.00556 0.12222 -0.00371 C 0.12535 -0.0338 0.12188 -0.03195 0.14167 -0.04075 C 0.14445 -0.03959 0.14792 -0.03982 0.14983 -0.03704 C 0.15399 -0.03172 0.16163 -0.00811 0.16389 -6.2963E-6 C 0.16476 -0.00857 0.16406 -0.01806 0.16667 -0.02593 C 0.17205 -0.0419 0.19774 -0.02871 0.21111 -0.02593 C 0.21372 -0.02339 0.21736 -0.022 0.21945 -0.01852 C 0.22136 -0.01552 0.22222 -0.00348 0.22222 -0.00741 C 0.22222 -0.01482 0.22014 -0.02223 0.21945 -0.02964 C 0.22049 -0.04005 0.22049 -0.06089 0.22778 -0.07038 C 0.22986 -0.07315 0.23333 -0.07269 0.23611 -0.07408 C 0.25695 -0.0845 0.24271 -0.07964 0.26389 -0.08519 C 0.27309 -0.08403 0.28247 -0.08056 0.29167 -0.08149 C 0.31771 -0.08427 0.28333 -0.0963 0.30833 -0.08519 C 0.31024 -0.08149 0.31337 -0.06968 0.31389 -0.07408 C 0.31528 -0.08519 0.31094 -0.0963 0.31094 -0.10741 C 0.31094 -0.12477 0.31163 -0.14214 0.31389 -0.15927 C 0.31493 -0.16714 0.3224 -0.18126 0.32778 -0.18519 C 0.33281 -0.18889 0.34445 -0.1926 0.34445 -0.1926 C 0.34236 -0.19746 0.34097 -0.20278 0.33889 -0.20741 C 0.33524 -0.21505 0.32778 -0.22964 0.32778 -0.22964 C 0.32448 -0.24584 0.32153 -0.25533 0.32778 -0.27408 C 0.32882 -0.27755 0.33333 -0.27663 0.33594 -0.27778 C 0.33247 -0.30695 0.33195 -0.33427 0.34445 -0.35927 C 0.34358 -0.36552 0.34167 -0.37153 0.34167 -0.37778 C 0.34167 -0.42778 0.34097 -0.43427 0.37222 -0.44815 C 0.36667 -0.47778 0.35781 -0.5169 0.38056 -0.53704 C 0.38142 -0.54075 0.38403 -0.54445 0.38333 -0.54815 C 0.38038 -0.56251 0.37292 -0.57477 0.36945 -0.58889 C 0.37031 -0.60255 0.37014 -0.61621 0.37222 -0.62964 C 0.37344 -0.63774 0.37917 -0.64376 0.38056 -0.65186 C 0.38507 -0.6794 0.37865 -0.66783 0.38889 -0.68149 " pathEditMode="relative" ptsTypes="ffffffffffffffffffffffffffffffffffffffffffA">
                                      <p:cBhvr>
                                        <p:cTn id="18" dur="2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6002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pic>
        <p:nvPicPr>
          <p:cNvPr id="25604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2446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57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5105400" y="1524000"/>
            <a:ext cx="4038600" cy="2209800"/>
          </a:xfrm>
          <a:solidFill>
            <a:schemeClr val="bg1"/>
          </a:solidFill>
        </p:spPr>
        <p:txBody>
          <a:bodyPr/>
          <a:lstStyle/>
          <a:p>
            <a:r>
              <a:rPr lang="fr-FR" sz="4000" dirty="0" smtClean="0"/>
              <a:t>Il </a:t>
            </a:r>
            <a:r>
              <a:rPr lang="fr-FR" sz="4000" b="1" dirty="0" smtClean="0"/>
              <a:t>est resté </a:t>
            </a:r>
            <a:r>
              <a:rPr lang="fr-FR" sz="4000" dirty="0" smtClean="0"/>
              <a:t>en haut pour longtemps.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1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95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1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7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953000" y="1524000"/>
            <a:ext cx="4191000" cy="1981200"/>
          </a:xfrm>
          <a:solidFill>
            <a:schemeClr val="bg1"/>
          </a:solidFill>
        </p:spPr>
        <p:txBody>
          <a:bodyPr/>
          <a:lstStyle/>
          <a:p>
            <a:r>
              <a:rPr lang="fr-FR" sz="4000" dirty="0" smtClean="0"/>
              <a:t>Après 3 heures, </a:t>
            </a:r>
            <a:r>
              <a:rPr lang="fr-FR" sz="4000" b="1" dirty="0" smtClean="0"/>
              <a:t>il est devenu </a:t>
            </a:r>
            <a:r>
              <a:rPr lang="fr-FR" sz="4000" dirty="0" smtClean="0"/>
              <a:t>malade!</a:t>
            </a:r>
          </a:p>
        </p:txBody>
      </p:sp>
      <p:pic>
        <p:nvPicPr>
          <p:cNvPr id="126981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668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5607E-6 C 0.01493 0.0067 -0.00156 -0.00185 -0.01927 0.00693 C -0.02257 0.00855 -0.01233 0.00855 -0.00885 0.00925 C -0.00712 0.01086 -0.00555 0.01318 -0.00347 0.01387 C 0.01129 0.01942 0.0401 0.02058 -0.01059 0.01618 C -0.00174 0.0104 0.00608 0.00901 0.0158 0.00693 C 0.04288 -0.00509 -0.02101 0.01711 -0.03507 -0.00255 C -0.02934 -0.00509 -0.02326 -0.00694 -0.01753 -0.00948 C -0.0243 -0.01249 -0.03264 -0.00902 -0.03854 -0.01411 C -0.04149 -0.01665 -0.0316 -0.01572 -0.02812 -0.01642 C -0.01059 -0.01989 -0.01406 -0.01896 0.00868 -0.02104 C 0.00226 -0.02174 -0.0151 -0.01734 -0.01059 -0.02336 C -0.00469 -0.03122 0.01406 -0.02821 0.01406 -0.02821 C 0.01927 -0.02752 0.03524 -0.0259 0.02986 -0.0259 C 0.01823 -0.0259 0.00625 -0.02474 -0.00521 -0.02821 C -0.00764 -0.0289 -0.00208 -0.03353 -5.55556E-7 -0.03515 C 0.00521 -0.03908 0.01754 -0.04208 0.01754 -0.04208 C 0.00469 -0.04278 -0.00816 -0.04301 -0.02101 -0.0444 C -0.02292 -0.04463 -0.0283 -0.04694 -0.02639 -0.04694 C -0.02049 -0.04694 -0.01476 -0.04532 -0.00885 -0.0444 C -0.01059 -0.04208 -0.01406 -0.0407 -0.01406 -0.03746 C -0.01406 -0.03492 -0.01059 -0.03538 -0.00885 -0.03515 C 0.00104 -0.03376 0.01111 -0.03353 0.02101 -0.03283 C 0.01927 -0.03214 0.01736 -0.03168 0.0158 -0.03052 C 0.01181 -0.02798 0.00747 -0.02544 0.01233 -0.01873 C 0.0132 -0.01757 0.02448 -0.01411 0.02448 -0.01411 C 0.0158 -0.00555 0.01267 -0.00486 0.00174 -0.00255 C -0.00885 -0.00324 -0.01979 -0.00116 -0.02986 -0.00486 C -0.03611 -0.00717 -0.01701 -0.00717 -0.01059 -0.00717 C -0.0059 -0.00717 -0.00069 -0.00763 0.00347 -0.00486 C 0.00504 -0.00393 0.00122 -0.00162 -5.55556E-7 1.15607E-6 Z " pathEditMode="relative" ptsTypes="fffffffffffffffffffffffffffffff">
                                      <p:cBhvr>
                                        <p:cTn id="16" dur="2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5400000">
                                      <p:cBhvr>
                                        <p:cTn id="20" dur="2000" fill="hold"/>
                                        <p:tgtEl>
                                          <p:spTgt spid="1269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aliceandvincent.com/img/Palais_des_Pap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524000"/>
            <a:ext cx="83058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26980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4953000" y="1524000"/>
            <a:ext cx="4191000" cy="1981200"/>
          </a:xfrm>
          <a:solidFill>
            <a:schemeClr val="bg1"/>
          </a:solidFill>
        </p:spPr>
        <p:txBody>
          <a:bodyPr/>
          <a:lstStyle/>
          <a:p>
            <a:r>
              <a:rPr lang="fr-FR" sz="4000" dirty="0" smtClean="0"/>
              <a:t>Puis il </a:t>
            </a:r>
            <a:r>
              <a:rPr lang="fr-FR" sz="4000" b="1" dirty="0" smtClean="0"/>
              <a:t>est tombé</a:t>
            </a:r>
            <a:r>
              <a:rPr lang="fr-FR" sz="4000" dirty="0" smtClean="0"/>
              <a:t>!</a:t>
            </a:r>
          </a:p>
        </p:txBody>
      </p:sp>
      <p:pic>
        <p:nvPicPr>
          <p:cNvPr id="6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6980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023 C 0.01545 -0.01296 0.02656 -0.00648 0.04601 -0.00532 C 0.05278 -0.00301 0.05816 0.00139 0.06476 0.00394 C 0.06944 0.00949 0.07431 0.01111 0.07899 0.01574 C 0.08385 0.02083 0.08941 0.02569 0.0934 0.03218 C 0.10035 0.04352 0.0967 0.04051 0.10365 0.04398 C 0.10677 0.04907 0.11076 0.05301 0.11372 0.05833 C 0.11684 0.06412 0.11944 0.07014 0.1224 0.07685 C 0.12326 0.07917 0.12396 0.08194 0.12517 0.08403 C 0.13872 0.10972 0.12396 0.07801 0.13507 0.10278 C 0.13976 0.12407 0.14757 0.14282 0.15243 0.16412 C 0.15469 0.18194 0.15608 0.19884 0.16128 0.21528 C 0.16337 0.24352 0.16753 0.26991 0.17135 0.29745 C 0.17396 0.42014 0.17483 0.54375 0.18281 0.6662 C 0.18385 0.68241 0.18802 0.69931 0.18993 0.71574 C 0.19063 0.68565 0.1901 0.64861 0.19288 0.61713 C 0.19392 0.60532 0.19635 0.60069 0.2 0.58889 C 0.20156 0.58356 0.20573 0.57454 0.20573 0.57477 C 0.20799 0.56366 0.21215 0.55579 0.2158 0.5463 C 0.21806 0.54097 0.22222 0.53819 0.22448 0.53241 C 0.22552 0.53009 0.22604 0.52685 0.22743 0.52546 C 0.22917 0.52361 0.23142 0.52384 0.23316 0.52292 C 0.24149 0.50185 0.26146 0.50556 0.27483 0.50162 C 0.28455 0.50231 0.29497 0.49954 0.30382 0.50648 C 0.32587 0.52454 0.34566 0.57338 0.35139 0.61204 C 0.35208 0.61921 0.35278 0.62639 0.35417 0.63333 C 0.35816 0.65301 0.35625 0.6338 0.35833 0.64954 C 0.35885 0.65347 0.35885 0.65764 0.3599 0.66157 C 0.36146 0.66806 0.36563 0.68032 0.36563 0.68056 C 0.36615 0.68495 0.36615 0.68981 0.36701 0.69444 C 0.36771 0.69699 0.3691 0.69884 0.36979 0.70116 C 0.37066 0.70347 0.37083 0.70625 0.37135 0.70833 C 0.37604 0.69676 0.37604 0.68194 0.37847 0.66852 C 0.38177 0.65046 0.3967 0.62731 0.40747 0.62153 C 0.4151 0.62222 0.42326 0.62014 0.43056 0.62407 C 0.43628 0.62708 0.43889 0.63819 0.4434 0.64491 C 0.44479 0.64722 0.44774 0.65185 0.44774 0.65208 C 0.45052 0.6706 0.44688 0.65324 0.45365 0.66852 C 0.4566 0.67569 0.46146 0.69861 0.46354 0.70833 C 0.47031 0.70093 0.4691 0.69282 0.47517 0.68241 C 0.48854 0.65995 0.49653 0.66157 0.51545 0.65903 C 0.52882 0.65972 0.54236 0.65995 0.55573 0.66157 C 0.56667 0.66273 0.5783 0.68148 0.58889 0.68727 C 0.59271 0.69236 0.59688 0.69606 0.60035 0.70116 C 0.61788 0.72755 0.6059 0.71319 0.61615 0.725 C 0.62153 0.73843 0.61788 0.73009 0.62917 0.74838 L 0.62917 0.74861 C 0.63438 0.75949 0.63976 0.77315 0.64653 0.78125 C 0.64809 0.78935 0.64774 0.79051 0.65226 0.79769 C 0.65694 0.80556 0.6566 0.79884 0.6566 0.80486 L 0.70417 0.72963 " pathEditMode="relative" rAng="0" ptsTypes="fffffffffffffffffffffffffffffffffffffffffffffFfff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08" y="396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3668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4191000" cy="3810000"/>
          </a:xfrm>
        </p:spPr>
        <p:txBody>
          <a:bodyPr/>
          <a:lstStyle/>
          <a:p>
            <a:r>
              <a:rPr lang="fr-FR" sz="4000" dirty="0" smtClean="0"/>
              <a:t>Enfin, </a:t>
            </a:r>
            <a:r>
              <a:rPr lang="fr-FR" sz="4000" b="1" dirty="0" smtClean="0"/>
              <a:t>il est mort!</a:t>
            </a:r>
          </a:p>
        </p:txBody>
      </p:sp>
      <p:pic>
        <p:nvPicPr>
          <p:cNvPr id="113671" name="Picture 7" descr="Skull_and_crossbones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7162800"/>
            <a:ext cx="4348163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36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8.32178E-8 L -3.05556E-6 -0.69903 " pathEditMode="relative" ptsTypes="AA">
                                      <p:cBhvr>
                                        <p:cTn id="12" dur="2000" fill="hold"/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1371600"/>
          </a:xfrm>
        </p:spPr>
        <p:txBody>
          <a:bodyPr/>
          <a:lstStyle/>
          <a:p>
            <a:r>
              <a:rPr lang="fr-FR" sz="4000" dirty="0" smtClean="0"/>
              <a:t>Il n’</a:t>
            </a:r>
            <a:r>
              <a:rPr lang="fr-FR" sz="4000" b="1" dirty="0" smtClean="0"/>
              <a:t>est</a:t>
            </a:r>
            <a:r>
              <a:rPr lang="fr-FR" sz="4000" dirty="0" smtClean="0"/>
              <a:t> jamais retourné chez lui.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2463800"/>
            <a:ext cx="6962503" cy="4165600"/>
          </a:xfrm>
          <a:prstGeom prst="rect">
            <a:avLst/>
          </a:prstGeom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95696" y="457200"/>
            <a:ext cx="7270479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</a:pPr>
            <a:r>
              <a:rPr lang="fr-FR" sz="53300" dirty="0">
                <a:solidFill>
                  <a:srgbClr val="FF0000"/>
                </a:solidFill>
                <a:latin typeface="Copperplate Gothic Bold" pitchFamily="34" charset="0"/>
                <a:cs typeface="Times New Roman" pitchFamily="18" charset="0"/>
              </a:rPr>
              <a:t>X</a:t>
            </a:r>
            <a:endParaRPr lang="fr-FR" sz="37000" dirty="0">
              <a:solidFill>
                <a:srgbClr val="FF0000"/>
              </a:solidFill>
              <a:latin typeface="Copperplate Gothic Bold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build="p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1371600"/>
          </a:xfrm>
        </p:spPr>
        <p:txBody>
          <a:bodyPr>
            <a:normAutofit fontScale="32500" lnSpcReduction="20000"/>
          </a:bodyPr>
          <a:lstStyle/>
          <a:p>
            <a:pPr algn="ctr">
              <a:buFontTx/>
              <a:buNone/>
              <a:defRPr/>
            </a:pPr>
            <a:r>
              <a:rPr lang="fr-FR" sz="30500"/>
              <a:t>FIN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981200"/>
            <a:ext cx="7772400" cy="914400"/>
          </a:xfrm>
        </p:spPr>
        <p:txBody>
          <a:bodyPr/>
          <a:lstStyle/>
          <a:p>
            <a:r>
              <a:rPr lang="fr-FR" sz="4000" smtClean="0"/>
              <a:t>Il était une fois…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981200"/>
            <a:ext cx="7772400" cy="914400"/>
          </a:xfrm>
        </p:spPr>
        <p:txBody>
          <a:bodyPr/>
          <a:lstStyle/>
          <a:p>
            <a:r>
              <a:rPr lang="fr-FR" sz="3600" dirty="0" smtClean="0"/>
              <a:t>M. Ours </a:t>
            </a:r>
            <a:r>
              <a:rPr lang="fr-FR" sz="3600" b="1" dirty="0" smtClean="0"/>
              <a:t>est né </a:t>
            </a:r>
            <a:r>
              <a:rPr lang="fr-FR" sz="3600" dirty="0" smtClean="0"/>
              <a:t>à Paris.</a:t>
            </a:r>
          </a:p>
        </p:txBody>
      </p:sp>
      <p:pic>
        <p:nvPicPr>
          <p:cNvPr id="91144" name="Picture 8" descr="antenna topper greatful dead green bear ball animal 6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2514600"/>
            <a:ext cx="25146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46" name="Picture 10" descr="ratt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1447800"/>
            <a:ext cx="28575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1150" name="Picture 14" descr="http://arras-france.com/wp-content/uploads/2009/06/paris_city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409892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1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1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91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3187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229600" cy="13716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fr-FR" sz="4000" dirty="0"/>
              <a:t>Un jour, </a:t>
            </a:r>
            <a:r>
              <a:rPr lang="fr-FR" sz="4000" dirty="0" smtClean="0"/>
              <a:t>il a décidé de partir en vacances en Provence. Alors, </a:t>
            </a:r>
            <a:r>
              <a:rPr lang="fr-FR" sz="4000" b="1" dirty="0" smtClean="0"/>
              <a:t>il </a:t>
            </a:r>
            <a:r>
              <a:rPr lang="fr-FR" sz="4000" b="1" dirty="0"/>
              <a:t>est sort</a:t>
            </a:r>
            <a:r>
              <a:rPr lang="fr-FR" sz="4000" dirty="0"/>
              <a:t>i de </a:t>
            </a:r>
            <a:r>
              <a:rPr lang="fr-FR" sz="4000" dirty="0" smtClean="0"/>
              <a:t>son immeuble...</a:t>
            </a:r>
            <a:endParaRPr lang="fr-FR" sz="4000" dirty="0"/>
          </a:p>
        </p:txBody>
      </p:sp>
      <p:pic>
        <p:nvPicPr>
          <p:cNvPr id="93191" name="Picture 7" descr="antenna topper greatful dead green bear ball animal 60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143499" y="2590800"/>
            <a:ext cx="20574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54" y="3352800"/>
            <a:ext cx="4527845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1000" fill="hold"/>
                                        <p:tgtEl>
                                          <p:spTgt spid="93191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14979E-6 L 1.06667 2.14979E-6 " pathEditMode="relative" ptsTypes="AA">
                                      <p:cBhvr>
                                        <p:cTn id="17" dur="2000" fill="hold"/>
                                        <p:tgtEl>
                                          <p:spTgt spid="931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dirty="0" smtClean="0"/>
              <a:t>Il </a:t>
            </a:r>
            <a:r>
              <a:rPr lang="fr-FR" sz="4000" b="1" dirty="0" smtClean="0"/>
              <a:t>est descendu </a:t>
            </a:r>
            <a:r>
              <a:rPr lang="fr-FR" sz="4000" dirty="0" smtClean="0"/>
              <a:t>en ville…</a:t>
            </a:r>
          </a:p>
        </p:txBody>
      </p:sp>
      <p:pic>
        <p:nvPicPr>
          <p:cNvPr id="95246" name="Picture 14" descr="was_centr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127250"/>
            <a:ext cx="6477000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42" name="Picture 10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343400"/>
            <a:ext cx="685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5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5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1000" fill="hold"/>
                                        <p:tgtEl>
                                          <p:spTgt spid="95242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3884 C 0.00556 -0.01572 0.00434 0.00624 0.01684 0.02334 C 0.02101 0.03883 0.02899 0.04762 0.03611 0.06033 C 0.04913 0.08321 0.03524 0.06703 0.05104 0.08298 C 0.05556 0.10101 0.04931 0.08137 0.06163 0.09986 C 0.0651 0.10494 0.06736 0.11119 0.07014 0.11696 C 0.07188 0.1202 0.07465 0.12205 0.07656 0.12529 C 0.07969 0.1306 0.08142 0.13754 0.08507 0.14239 C 0.09375 0.15395 0.10278 0.16643 0.11059 0.17915 C 0.12274 0.19856 0.13142 0.22076 0.1467 0.23578 C 0.15139 0.25497 0.14479 0.23555 0.15521 0.24711 C 0.16354 0.25612 0.16545 0.26768 0.17656 0.27277 C 0.18924 0.29565 0.175 0.27438 0.19358 0.28964 C 0.21354 0.30628 0.18698 0.29126 0.20625 0.30397 C 0.21875 0.31229 0.23073 0.32062 0.24462 0.32362 C 0.26007 0.33749 0.27552 0.33888 0.29358 0.3435 C 0.3033 0.35021 0.31267 0.35136 0.32326 0.35483 C 0.33663 0.36384 0.35313 0.36847 0.36806 0.36893 C 0.43611 0.37078 0.50417 0.37078 0.57222 0.37193 C 0.75799 0.37494 0.67934 0.37471 0.76163 0.37471 L 0.79774 0.3576 " pathEditMode="relative" rAng="0" ptsTypes="fffffffffffffffffffAA">
                                      <p:cBhvr>
                                        <p:cTn id="23" dur="2000" fill="hold"/>
                                        <p:tgtEl>
                                          <p:spTgt spid="952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670" y="20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23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7" name="Picture 7" descr="gare_est0110799_w85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190750"/>
            <a:ext cx="4038600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r>
              <a:rPr lang="fr-FR" sz="4000" dirty="0" smtClean="0"/>
              <a:t>et il </a:t>
            </a:r>
            <a:r>
              <a:rPr lang="fr-FR" sz="4000" b="1" dirty="0" smtClean="0"/>
              <a:t>est allé </a:t>
            </a:r>
            <a:r>
              <a:rPr lang="fr-FR" sz="4000" dirty="0" smtClean="0"/>
              <a:t>à la gare.</a:t>
            </a:r>
          </a:p>
        </p:txBody>
      </p:sp>
      <p:pic>
        <p:nvPicPr>
          <p:cNvPr id="97285" name="Picture 5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7162800"/>
            <a:ext cx="1981200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7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9681E-6 C 0.00416 -0.01664 0.01128 -0.01849 0.01909 -0.03398 C 0.02934 -0.05409 0.02395 -0.046 0.03402 -0.05941 C 0.03784 -0.07512 0.04514 -0.08876 0.04895 -0.10471 C 0.04826 -0.16135 0.04687 -0.21798 0.04687 -0.27462 C 0.04687 -0.28779 0.04652 -0.30143 0.04895 -0.31438 C 0.05295 -0.33541 0.07795 -0.35044 0.09149 -0.35691 C 0.10347 -0.35598 0.11562 -0.35552 0.1276 -0.3539 C 0.13055 -0.35344 0.13333 -0.35229 0.13611 -0.35113 C 0.14045 -0.34951 0.14895 -0.34558 0.14895 -0.34558 C 0.16597 -0.34651 0.18298 -0.34674 0.2 -0.34836 C 0.20764 -0.34905 0.20677 -0.35321 0.21267 -0.35968 C 0.21875 -0.36662 0.22656 -0.37055 0.23385 -0.37378 C 0.23975 -0.37286 0.24566 -0.37378 0.25086 -0.37101 C 0.25729 -0.36754 0.25954 -0.34558 0.25954 -0.34558 C 0.26198 -0.26861 0.24774 -0.27022 0.29357 -0.27462 C 0.29496 -0.27739 0.29618 -0.28063 0.29791 -0.28317 C 0.29965 -0.28548 0.30243 -0.2864 0.30416 -0.28895 C 0.30746 -0.29403 0.30989 -0.30027 0.31267 -0.30582 C 0.31649 -0.31345 0.32812 -0.3153 0.33402 -0.31715 C 0.38836 -0.30929 0.31892 -0.32778 0.35538 -0.28317 C 0.36163 -0.27554 0.37239 -0.28132 0.3809 -0.28039 C 0.38246 -0.26121 0.38177 -0.24017 0.39791 -0.23208 C 0.40121 -0.23046 0.40503 -0.23023 0.4085 -0.22931 C 0.42326 -0.21613 0.41684 -0.22168 0.4276 -0.21243 C 0.43159 -0.20897 0.43628 -0.20735 0.44045 -0.20388 C 0.45121 -0.18192 0.43732 -0.20781 0.45104 -0.18978 C 0.45295 -0.18747 0.45329 -0.18331 0.4552 -0.18123 C 0.46597 -0.1699 0.48211 -0.1766 0.49566 -0.17545 C 0.5052 -0.17129 0.51371 -0.1632 0.52343 -0.15857 C 0.53038 -0.15511 0.53211 -0.15696 0.53836 -0.15279 C 0.54045 -0.15118 0.54218 -0.1484 0.54461 -0.14725 C 0.55329 -0.14285 0.56527 -0.141 0.57448 -0.13869 C 0.60208 -0.13962 0.62986 -0.13985 0.65746 -0.14147 C 0.67048 -0.14216 0.6809 -0.15441 0.69357 -0.15857 C 0.69566 -0.16135 0.69739 -0.16505 0.7 -0.16713 C 0.7026 -0.16898 0.70607 -0.16759 0.7085 -0.1699 C 0.71145 -0.17267 0.71232 -0.17799 0.71493 -0.18123 C 0.71875 -0.18562 0.72448 -0.18724 0.7276 -0.19255 C 0.73732 -0.20966 0.74809 -0.22538 0.75954 -0.24064 C 0.76909 -0.25335 0.76579 -0.25751 0.77864 -0.26629 C 0.78385 -0.27993 0.78871 -0.28224 0.79566 -0.2945 C 0.79843 -0.3049 0.80382 -0.30952 0.80642 -0.31992 C 0.80764 -0.3257 0.81059 -0.33703 0.81059 -0.33703 C 0.80989 -0.34836 0.81111 -0.36015 0.8085 -0.37101 C 0.80659 -0.37887 0.80121 -0.38419 0.79791 -0.39089 C 0.78698 -0.41169 0.78211 -0.42441 0.76597 -0.43897 C 0.75694 -0.44683 0.74479 -0.44359 0.73402 -0.44475 C 0.72465 -0.45284 0.71979 -0.4681 0.71493 -0.4815 C 0.7118 -0.50046 0.71093 -0.52334 0.70416 -0.54091 C 0.69739 -0.55871 0.70243 -0.53953 0.69357 -0.56079 C 0.69166 -0.56518 0.69166 -0.57073 0.68941 -0.57489 C 0.67552 -0.60032 0.68125 -0.58506 0.67014 -0.59755 C 0.66198 -0.60679 0.65972 -0.61119 0.64895 -0.61465 C 0.63802 -0.62552 0.6276 -0.63107 0.61493 -0.63731 C 0.61128 -0.63916 0.60764 -0.64124 0.60399 -0.64309 C 0.6 -0.64517 0.59132 -0.64863 0.59132 -0.64863 C 0.57309 -0.64771 0.55451 -0.64817 0.53611 -0.64586 C 0.52934 -0.64493 0.52343 -0.64008 0.51701 -0.63731 C 0.51475 -0.63638 0.51059 -0.63453 0.51059 -0.63453 C 0.50468 -0.62667 0.49652 -0.62066 0.49149 -0.61188 C 0.48454 -0.59986 0.48264 -0.58969 0.47656 -0.5779 C 0.47343 -0.56611 0.46892 -0.55571 0.46597 -0.54392 C 0.46389 -0.53629 0.4625 -0.52265 0.46145 -0.51548 C 0.46232 -0.48867 0.45364 -0.39043 0.48923 -0.37378 C 0.49079 -0.37101 0.49166 -0.36731 0.4934 -0.36523 C 0.49531 -0.36338 0.49791 -0.36384 0.5 -0.36246 C 0.50208 -0.36107 0.50416 -0.35853 0.50642 -0.35691 C 0.51041 -0.35413 0.51493 -0.3539 0.51909 -0.35113 C 0.52361 -0.34789 0.52691 -0.34119 0.53194 -0.3398 C 0.53541 -0.33888 0.54253 -0.33703 0.54253 -0.33703 " pathEditMode="relative" ptsTypes="ffffffffffffffffffffffffffffffffffffffffffffffffffffffffffffffffffffffA">
                                      <p:cBhvr>
                                        <p:cTn id="21" dur="5000" fill="hold"/>
                                        <p:tgtEl>
                                          <p:spTgt spid="972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4582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3600" dirty="0" smtClean="0"/>
              <a:t>Son train </a:t>
            </a:r>
            <a:r>
              <a:rPr lang="fr-FR" sz="3600" b="1" dirty="0" smtClean="0"/>
              <a:t>est parti </a:t>
            </a:r>
            <a:r>
              <a:rPr lang="fr-FR" sz="3600" dirty="0" smtClean="0"/>
              <a:t>pour Avignon à 8h40.</a:t>
            </a:r>
          </a:p>
        </p:txBody>
      </p:sp>
      <p:pic>
        <p:nvPicPr>
          <p:cNvPr id="99335" name="Picture 7" descr="train_gare_du_nord_rm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106613"/>
            <a:ext cx="64008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5.82524E-7 L -1.08334 0.48821 " pathEditMode="relative" ptsTypes="AA">
                                      <p:cBhvr>
                                        <p:cTn id="18" dur="1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99332" name="Rectangle 4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8458200" cy="838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fr-FR" sz="3600" dirty="0" smtClean="0"/>
              <a:t>Il </a:t>
            </a:r>
            <a:r>
              <a:rPr lang="fr-FR" sz="3600" b="1" dirty="0" smtClean="0"/>
              <a:t>est arrivé </a:t>
            </a:r>
            <a:r>
              <a:rPr lang="fr-FR" sz="3600" dirty="0" smtClean="0"/>
              <a:t>à Avignon à 13h40.</a:t>
            </a:r>
          </a:p>
        </p:txBody>
      </p:sp>
      <p:pic>
        <p:nvPicPr>
          <p:cNvPr id="99335" name="Picture 7" descr="train_gare_du_nord_rm_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381000"/>
            <a:ext cx="6400800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387601"/>
            <a:ext cx="4038600" cy="34036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2" y="2387601"/>
            <a:ext cx="3666067" cy="340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9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7037E-7 L -0.85 0.239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99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500" y="119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84" name="Picture 8" descr="http://media-cdn.tripadvisor.com/media/photo-s/00/17/61/42/palais-des-papes-pop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909763"/>
            <a:ext cx="7239000" cy="494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7" name="Rectangle 2"/>
          <p:cNvSpPr>
            <a:spLocks noGrp="1" noChangeArrowheads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r>
              <a:rPr lang="fr-FR" smtClean="0"/>
              <a:t>Les vacances de M. Ours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quarter" idx="13"/>
          </p:nvPr>
        </p:nvSpPr>
        <p:spPr>
          <a:xfrm>
            <a:off x="685800" y="1524000"/>
            <a:ext cx="7772400" cy="7620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Après, </a:t>
            </a:r>
            <a:r>
              <a:rPr lang="en-US" sz="2400" dirty="0" err="1" smtClean="0"/>
              <a:t>il</a:t>
            </a:r>
            <a:r>
              <a:rPr lang="en-US" sz="2400" dirty="0" smtClean="0"/>
              <a:t> a </a:t>
            </a:r>
            <a:r>
              <a:rPr lang="en-US" sz="2400" dirty="0" err="1" smtClean="0"/>
              <a:t>voulu</a:t>
            </a:r>
            <a:r>
              <a:rPr lang="en-US" sz="2400" dirty="0" smtClean="0"/>
              <a:t> </a:t>
            </a:r>
            <a:r>
              <a:rPr lang="en-US" sz="2400" dirty="0" err="1" smtClean="0"/>
              <a:t>visiter</a:t>
            </a:r>
            <a:r>
              <a:rPr lang="en-US" sz="2400" dirty="0" smtClean="0"/>
              <a:t> le </a:t>
            </a:r>
            <a:r>
              <a:rPr lang="en-US" sz="2400" dirty="0" err="1" smtClean="0"/>
              <a:t>Palais</a:t>
            </a:r>
            <a:r>
              <a:rPr lang="en-US" sz="2400" dirty="0" smtClean="0"/>
              <a:t> des </a:t>
            </a:r>
            <a:r>
              <a:rPr lang="en-US" sz="2400" dirty="0" err="1" smtClean="0"/>
              <a:t>Papes</a:t>
            </a:r>
            <a:r>
              <a:rPr lang="en-US" sz="2400" dirty="0" smtClean="0"/>
              <a:t>.</a:t>
            </a:r>
            <a:endParaRPr lang="fr-FR" sz="2400" dirty="0" smtClean="0"/>
          </a:p>
        </p:txBody>
      </p:sp>
      <p:pic>
        <p:nvPicPr>
          <p:cNvPr id="101382" name="Picture 6" descr="antenna topper greatful dead green bear ball animal 60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71800" y="4495800"/>
            <a:ext cx="236220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13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2.22222E-6 C 0.01614 -0.00718 0.00139 0.00185 0.01389 -0.01481 C 0.01927 -0.02199 0.02378 -0.02292 0.03055 -0.02593 C 0.03246 -0.02222 0.03455 -0.01875 0.03611 -0.01481 C 0.0375 -0.01134 0.03628 -0.00556 0.03889 -0.0037 C 0.04253 -0.00139 0.05382 -0.01389 0.05555 -0.01481 C 0.06094 -0.01806 0.07222 -0.02222 0.07222 -0.02222 C 0.075 -0.01968 0.07812 -0.01806 0.08055 -0.01481 C 0.08298 -0.01157 0.08298 -0.00532 0.08611 -0.0037 C 0.08889 -0.00231 0.09184 -0.00556 0.09444 -0.00741 C 0.10035 -0.01181 0.10555 -0.01736 0.11111 -0.02222 C 0.11389 -0.02477 0.11944 -0.02963 0.11944 -0.02963 C 0.12413 -0.02847 0.12917 -0.02894 0.13333 -0.02593 C 0.13628 -0.02361 0.13628 -0.01759 0.13889 -0.01481 C 0.14114 -0.01227 0.14444 -0.01227 0.14722 -0.01111 C 0.16597 -0.03611 0.15642 -0.03009 0.17222 -0.03704 C 0.18003 -0.03356 0.1842 -0.03356 0.18889 -0.02222 C 0.19149 -0.01551 0.19444 -2.22222E-6 0.19444 -2.22222E-6 C 0.2026 -0.00741 0.21111 -0.01481 0.21944 -0.02222 C 0.22222 -0.02477 0.22778 -0.02963 0.22778 -0.02963 C 0.23246 -0.02847 0.23802 -0.02986 0.24167 -0.02593 C 0.24687 -0.02037 0.25278 -0.0037 0.25278 -0.0037 C 0.26962 -0.01111 0.28316 -0.02593 0.3 -0.03333 C 0.31753 -0.0287 0.31649 -0.0294 0.32222 -0.00741 C 0.325 -0.00995 0.32743 -0.01273 0.33055 -0.01481 C 0.33316 -0.01667 0.33611 -0.01667 0.33871 -0.01852 C 0.36233 -0.03634 0.33906 -0.02477 0.35833 -0.03333 C 0.36371 -0.03218 0.36996 -0.0331 0.375 -0.02963 C 0.39288 -0.01759 0.36545 -0.01343 0.39167 -0.02222 C 0.41562 -0.04352 0.39948 -0.03264 0.41944 -0.04074 C 0.42483 -0.04306 0.43611 -0.04815 0.43611 -0.04815 C 0.44861 -0.02269 0.44496 -0.03426 0.45 -0.01481 C 0.45642 -0.01759 0.46319 -0.01898 0.46927 -0.02222 C 0.49844 -0.03681 0.46319 -0.02384 0.49167 -0.03333 C 0.5118 -0.03032 0.52153 -0.03634 0.5276 -0.01111 C 0.54757 -0.01991 0.53958 -0.01412 0.5526 -0.02593 C 0.55746 -0.02477 0.5625 -0.02523 0.56667 -0.02222 C 0.58299 -0.00972 0.55903 -0.00671 0.58333 -0.01481 C 0.59253 -0.02315 0.6 -0.02593 0.61094 -0.02963 C 0.61649 -0.02847 0.62222 -0.02755 0.62778 -0.02593 C 0.63055 -0.025 0.63299 -0.02153 0.63594 -0.02222 C 0.63941 -0.02292 0.64167 -0.02708 0.64444 -0.02963 C 0.65555 -0.02454 0.65573 -0.0213 0.66111 -0.00741 " pathEditMode="relative" ptsTypes="ffffffffffffffffffffffffffffffffffffffffffA">
                                      <p:cBhvr>
                                        <p:cTn id="17" dur="20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9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eme6">
  <a:themeElements>
    <a:clrScheme name="Monnaie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Median">
      <a:maj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Arial"/>
        <a:font script="Cyrl" typeface="Arial"/>
        <a:font script="Jpan" typeface="HGPｺﾞｼｯｸE"/>
        <a:font script="Hang" typeface="HY얕은샘물m"/>
        <a:font script="Hans" typeface="仿宋_GB2312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5000"/>
                <a:satMod val="150000"/>
              </a:schemeClr>
            </a:gs>
            <a:gs pos="35000">
              <a:schemeClr val="phClr">
                <a:shade val="60000"/>
                <a:satMod val="150000"/>
              </a:schemeClr>
            </a:gs>
            <a:gs pos="100000">
              <a:schemeClr val="phClr">
                <a:tint val="97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nnaie">
    <a:dk1>
      <a:sysClr val="windowText" lastClr="000000"/>
    </a:dk1>
    <a:lt1>
      <a:sysClr val="window" lastClr="FFFFFF"/>
    </a:lt1>
    <a:dk2>
      <a:srgbClr val="4A606E"/>
    </a:dk2>
    <a:lt2>
      <a:srgbClr val="D1E1E3"/>
    </a:lt2>
    <a:accent1>
      <a:srgbClr val="79B5B0"/>
    </a:accent1>
    <a:accent2>
      <a:srgbClr val="B4BC4C"/>
    </a:accent2>
    <a:accent3>
      <a:srgbClr val="B77851"/>
    </a:accent3>
    <a:accent4>
      <a:srgbClr val="776A5B"/>
    </a:accent4>
    <a:accent5>
      <a:srgbClr val="B6AD76"/>
    </a:accent5>
    <a:accent6>
      <a:srgbClr val="95AEB1"/>
    </a:accent6>
    <a:hlink>
      <a:srgbClr val="3ECCED"/>
    </a:hlink>
    <a:folHlink>
      <a:srgbClr val="2C6C9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Theme6</Template>
  <TotalTime>1254</TotalTime>
  <Words>290</Words>
  <Application>Microsoft Macintosh PowerPoint</Application>
  <PresentationFormat>On-screen Show (4:3)</PresentationFormat>
  <Paragraphs>56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Black</vt:lpstr>
      <vt:lpstr>Copperplate Gothic Bold</vt:lpstr>
      <vt:lpstr>Times New Roman</vt:lpstr>
      <vt:lpstr>Tw Cen MT</vt:lpstr>
      <vt:lpstr>Wingdings</vt:lpstr>
      <vt:lpstr>Wingdings 2</vt:lpstr>
      <vt:lpstr>Arial</vt:lpstr>
      <vt:lpstr>Theme6</vt:lpstr>
      <vt:lpstr>PowerPoint Presentation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  <vt:lpstr>Les vacances de M. Ours</vt:lpstr>
    </vt:vector>
  </TitlesOfParts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49</cp:revision>
  <dcterms:created xsi:type="dcterms:W3CDTF">2006-02-03T00:08:49Z</dcterms:created>
  <dcterms:modified xsi:type="dcterms:W3CDTF">2017-01-24T12:38:49Z</dcterms:modified>
</cp:coreProperties>
</file>